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65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86" r:id="rId23"/>
    <p:sldId id="38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33CC33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ED7F6-DFB0-4F9F-B2D3-264D05D44778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D79AE-9447-4DE5-8734-33CD48E00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6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D79AE-9447-4DE5-8734-33CD48E005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3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1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1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3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38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8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1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03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287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521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dirty="0"/>
              <a:t>THE LIFE OF CHRIST </a:t>
            </a:r>
          </a:p>
          <a:p>
            <a:pPr algn="ctr"/>
            <a:r>
              <a:rPr lang="en-US" dirty="0"/>
              <a:t>PART 41</a:t>
            </a:r>
          </a:p>
        </p:txBody>
      </p:sp>
    </p:spTree>
    <p:extLst>
      <p:ext uri="{BB962C8B-B14F-4D97-AF65-F5344CB8AC3E}">
        <p14:creationId xmlns:p14="http://schemas.microsoft.com/office/powerpoint/2010/main" val="40469786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Mathew 13:53-58 and Mark 6:1-6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974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Mark 6:1 Then He went out from there and came to His own country, and His disciples followed Him.  </a:t>
            </a:r>
            <a:r>
              <a:rPr lang="en-US" baseline="30000" dirty="0"/>
              <a:t>2</a:t>
            </a:r>
            <a:r>
              <a:rPr lang="en-US" dirty="0"/>
              <a:t> And when the Sabbath had come, He began to teach in the synagogue. And many hearing </a:t>
            </a:r>
            <a:r>
              <a:rPr lang="en-US" i="1" dirty="0"/>
              <a:t>Him </a:t>
            </a:r>
            <a:r>
              <a:rPr lang="en-US" dirty="0"/>
              <a:t>were astonished, saying, "Where </a:t>
            </a:r>
            <a:r>
              <a:rPr lang="en-US" i="1" dirty="0"/>
              <a:t>did </a:t>
            </a:r>
            <a:r>
              <a:rPr lang="en-US" dirty="0"/>
              <a:t>this Man </a:t>
            </a:r>
            <a:r>
              <a:rPr lang="en-US" i="1" dirty="0"/>
              <a:t>get </a:t>
            </a:r>
            <a:r>
              <a:rPr lang="en-US" dirty="0"/>
              <a:t>these things? And what wisdom </a:t>
            </a:r>
            <a:r>
              <a:rPr lang="en-US" i="1" dirty="0"/>
              <a:t>is </a:t>
            </a:r>
            <a:r>
              <a:rPr lang="en-US" dirty="0"/>
              <a:t>this which is given to Him, that such mighty works are performed by His hands!  </a:t>
            </a:r>
            <a:r>
              <a:rPr lang="en-US" baseline="30000" dirty="0"/>
              <a:t>3</a:t>
            </a:r>
            <a:r>
              <a:rPr lang="en-US" dirty="0"/>
              <a:t> "Is this not the carpenter, the Son of Mary, and brother of James, </a:t>
            </a:r>
            <a:r>
              <a:rPr lang="en-US" dirty="0" err="1"/>
              <a:t>Joses</a:t>
            </a:r>
            <a:r>
              <a:rPr lang="en-US" dirty="0"/>
              <a:t>, Judas, and Simon? And are not His sisters here with us?" And they were offended at Him.</a:t>
            </a:r>
          </a:p>
        </p:txBody>
      </p:sp>
    </p:spTree>
    <p:extLst>
      <p:ext uri="{BB962C8B-B14F-4D97-AF65-F5344CB8AC3E}">
        <p14:creationId xmlns:p14="http://schemas.microsoft.com/office/powerpoint/2010/main" val="35586236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 smtClean="0"/>
              <a:t>Offended</a:t>
            </a:r>
            <a:r>
              <a:rPr lang="en-US" dirty="0"/>
              <a:t>: to put a stumbling block or impediment in the way, upon which another may trip and fall, metaph. to offend… to cause a person to begin to distrust and desert one whom he ought to trust and obey… to see in another what I disapprove of and what hinders me from acknowledging his authority</a:t>
            </a:r>
          </a:p>
        </p:txBody>
      </p:sp>
    </p:spTree>
    <p:extLst>
      <p:ext uri="{BB962C8B-B14F-4D97-AF65-F5344CB8AC3E}">
        <p14:creationId xmlns:p14="http://schemas.microsoft.com/office/powerpoint/2010/main" val="16142422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Mark 6:4 But Jesus said to them, "A prophet is not without honor except in his own country, among his own relatives, and in his own house."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146745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Mark 6:5 Now He could do no mighty work there, except that He laid His hands on a few sick people and healed </a:t>
            </a:r>
            <a:r>
              <a:rPr lang="en-US" i="1" dirty="0"/>
              <a:t>them.</a:t>
            </a:r>
            <a:r>
              <a:rPr lang="en-US" dirty="0"/>
              <a:t>  </a:t>
            </a:r>
            <a:r>
              <a:rPr lang="en-US" baseline="30000" dirty="0"/>
              <a:t>6</a:t>
            </a:r>
            <a:r>
              <a:rPr lang="en-US" dirty="0"/>
              <a:t> And He marveled because of their unbelief. Then He went about the villages in a circuit, teaching.</a:t>
            </a:r>
          </a:p>
        </p:txBody>
      </p:sp>
    </p:spTree>
    <p:extLst>
      <p:ext uri="{BB962C8B-B14F-4D97-AF65-F5344CB8AC3E}">
        <p14:creationId xmlns:p14="http://schemas.microsoft.com/office/powerpoint/2010/main" val="34892015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9:35 Then Jesus went about all the cities and villages, teaching in their synagogues, preaching the gospel of the kingdom, and healing every sickness and every disease among the people.  </a:t>
            </a:r>
            <a:r>
              <a:rPr lang="en-US" baseline="30000" dirty="0"/>
              <a:t>36</a:t>
            </a:r>
            <a:r>
              <a:rPr lang="en-US" dirty="0"/>
              <a:t> But when He saw the multitudes, He was moved with compassion for them, because they were weary and scattered, like sheep having no shepherd.  </a:t>
            </a:r>
            <a:r>
              <a:rPr lang="en-US" baseline="30000" dirty="0"/>
              <a:t>37</a:t>
            </a:r>
            <a:r>
              <a:rPr lang="en-US" dirty="0"/>
              <a:t> Then He said to His disciples, "The harvest truly </a:t>
            </a:r>
            <a:r>
              <a:rPr lang="en-US" i="1" dirty="0"/>
              <a:t>is </a:t>
            </a:r>
            <a:r>
              <a:rPr lang="en-US" dirty="0"/>
              <a:t>plentiful, but the laborers </a:t>
            </a:r>
            <a:r>
              <a:rPr lang="en-US" i="1" dirty="0"/>
              <a:t>are </a:t>
            </a:r>
            <a:r>
              <a:rPr lang="en-US" dirty="0"/>
              <a:t>few.  </a:t>
            </a:r>
            <a:r>
              <a:rPr lang="en-US" baseline="30000" dirty="0"/>
              <a:t>38</a:t>
            </a:r>
            <a:r>
              <a:rPr lang="en-US" dirty="0"/>
              <a:t> "Therefore pray the Lord of the harvest to send out laborers into His harvest."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627948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10:1 And when He had called His twelve disciples to </a:t>
            </a:r>
            <a:r>
              <a:rPr lang="en-US" i="1" dirty="0"/>
              <a:t>Him, </a:t>
            </a:r>
            <a:r>
              <a:rPr lang="en-US" dirty="0"/>
              <a:t>He gave them power </a:t>
            </a:r>
            <a:r>
              <a:rPr lang="en-US" i="1" dirty="0"/>
              <a:t>over </a:t>
            </a:r>
            <a:r>
              <a:rPr lang="en-US" dirty="0"/>
              <a:t>unclean spirits, to cast them out, and to heal all kinds of sickness and all kinds of disease.  </a:t>
            </a:r>
            <a:r>
              <a:rPr lang="en-US" baseline="30000" dirty="0"/>
              <a:t>2</a:t>
            </a:r>
            <a:r>
              <a:rPr lang="en-US" dirty="0"/>
              <a:t> Now the names of the twelve apostles are these: first, Simon, who is called Peter, and Andrew his brother; James the </a:t>
            </a:r>
            <a:r>
              <a:rPr lang="en-US" i="1" dirty="0"/>
              <a:t>son </a:t>
            </a:r>
            <a:r>
              <a:rPr lang="en-US" dirty="0"/>
              <a:t>of Zebedee, and John his brother;  </a:t>
            </a:r>
            <a:r>
              <a:rPr lang="en-US" baseline="30000" dirty="0"/>
              <a:t>3</a:t>
            </a:r>
            <a:r>
              <a:rPr lang="en-US" dirty="0"/>
              <a:t> Philip and Bartholomew; Thomas and Matthew the tax collector; James the </a:t>
            </a:r>
            <a:r>
              <a:rPr lang="en-US" i="1" dirty="0"/>
              <a:t>son </a:t>
            </a:r>
            <a:r>
              <a:rPr lang="en-US" dirty="0"/>
              <a:t>of </a:t>
            </a:r>
            <a:r>
              <a:rPr lang="en-US" dirty="0" err="1"/>
              <a:t>Alphaeus</a:t>
            </a:r>
            <a:r>
              <a:rPr lang="en-US" dirty="0"/>
              <a:t>, and </a:t>
            </a:r>
            <a:r>
              <a:rPr lang="en-US" dirty="0" err="1"/>
              <a:t>Lebbaeus</a:t>
            </a:r>
            <a:r>
              <a:rPr lang="en-US" dirty="0"/>
              <a:t>, whose surname was </a:t>
            </a:r>
            <a:r>
              <a:rPr lang="en-US" dirty="0" err="1"/>
              <a:t>Thaddaeus</a:t>
            </a:r>
            <a:r>
              <a:rPr lang="en-US" dirty="0"/>
              <a:t>;  </a:t>
            </a:r>
            <a:r>
              <a:rPr lang="en-US" baseline="30000" dirty="0"/>
              <a:t>4</a:t>
            </a:r>
            <a:r>
              <a:rPr lang="en-US" dirty="0"/>
              <a:t> Simon the Canaanite, and Judas Iscariot, who also betrayed Him.</a:t>
            </a:r>
          </a:p>
        </p:txBody>
      </p:sp>
    </p:spTree>
    <p:extLst>
      <p:ext uri="{BB962C8B-B14F-4D97-AF65-F5344CB8AC3E}">
        <p14:creationId xmlns:p14="http://schemas.microsoft.com/office/powerpoint/2010/main" val="14383077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10:5 These twelve Jesus sent out and commanded them, saying: "Do not go into the way of the Gentiles, and do not enter a city of the Samaritans.  </a:t>
            </a:r>
            <a:r>
              <a:rPr lang="en-US" baseline="30000" dirty="0"/>
              <a:t>6</a:t>
            </a:r>
            <a:r>
              <a:rPr lang="en-US" dirty="0"/>
              <a:t> "But go rather to the lost sheep of the house of Israel.  </a:t>
            </a:r>
            <a:r>
              <a:rPr lang="en-US" baseline="30000" dirty="0"/>
              <a:t>7</a:t>
            </a:r>
            <a:r>
              <a:rPr lang="en-US" dirty="0"/>
              <a:t> "And as you go, preach, saying, 'The kingdom of heaven is at hand.'  </a:t>
            </a:r>
            <a:r>
              <a:rPr lang="en-US" baseline="30000" dirty="0"/>
              <a:t>8</a:t>
            </a:r>
            <a:r>
              <a:rPr lang="en-US" dirty="0"/>
              <a:t> "Heal the sick, cleanse the lepers, raise the dead, cast out demons. Freely you have received, freely give.  </a:t>
            </a:r>
            <a:r>
              <a:rPr lang="en-US" baseline="30000" dirty="0"/>
              <a:t>9</a:t>
            </a:r>
            <a:r>
              <a:rPr lang="en-US" dirty="0"/>
              <a:t> "Provide neither gold nor silver nor copper in your money belts,  </a:t>
            </a:r>
            <a:r>
              <a:rPr lang="en-US" baseline="30000" dirty="0"/>
              <a:t>10</a:t>
            </a:r>
            <a:r>
              <a:rPr lang="en-US" dirty="0"/>
              <a:t> "nor bag for </a:t>
            </a:r>
            <a:r>
              <a:rPr lang="en-US" i="1" dirty="0"/>
              <a:t>your </a:t>
            </a:r>
            <a:r>
              <a:rPr lang="en-US" dirty="0"/>
              <a:t>journey, nor two tunics, nor sandals, nor staffs; for a worker is worthy of his food.  </a:t>
            </a:r>
          </a:p>
        </p:txBody>
      </p:sp>
    </p:spTree>
    <p:extLst>
      <p:ext uri="{BB962C8B-B14F-4D97-AF65-F5344CB8AC3E}">
        <p14:creationId xmlns:p14="http://schemas.microsoft.com/office/powerpoint/2010/main" val="13660824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baseline="30000" dirty="0"/>
              <a:t>11</a:t>
            </a:r>
            <a:r>
              <a:rPr lang="en-US" dirty="0"/>
              <a:t> "Now whatever city or town you enter, inquire who in it is worthy, and stay there till you go out.  </a:t>
            </a:r>
            <a:r>
              <a:rPr lang="en-US" baseline="30000" dirty="0"/>
              <a:t>12</a:t>
            </a:r>
            <a:r>
              <a:rPr lang="en-US" dirty="0"/>
              <a:t> "And when you go into a household, greet it.  </a:t>
            </a:r>
            <a:r>
              <a:rPr lang="en-US" baseline="30000" dirty="0"/>
              <a:t>13</a:t>
            </a:r>
            <a:r>
              <a:rPr lang="en-US" dirty="0"/>
              <a:t> "If the household is worthy, let your peace come upon it. But if it is not worthy, let your peace return to you.  </a:t>
            </a:r>
            <a:r>
              <a:rPr lang="en-US" baseline="30000" dirty="0"/>
              <a:t>14</a:t>
            </a:r>
            <a:r>
              <a:rPr lang="en-US" dirty="0"/>
              <a:t> "And whoever will not receive you nor hear your words, when you depart from that house or city, shake off the dust from your feet.  </a:t>
            </a:r>
            <a:r>
              <a:rPr lang="en-US" baseline="30000" dirty="0"/>
              <a:t>15</a:t>
            </a:r>
            <a:r>
              <a:rPr lang="en-US" dirty="0"/>
              <a:t> "Assuredly, I say to you, it will be more tolerable for the land of Sodom and Gomorrah in the day of judgment than for that city!</a:t>
            </a:r>
          </a:p>
        </p:txBody>
      </p:sp>
    </p:spTree>
    <p:extLst>
      <p:ext uri="{BB962C8B-B14F-4D97-AF65-F5344CB8AC3E}">
        <p14:creationId xmlns:p14="http://schemas.microsoft.com/office/powerpoint/2010/main" val="276230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10:16 Behold, I send you out as sheep in the midst of wolves. Therefore be wise as serpents and harmless as doves.  </a:t>
            </a:r>
            <a:r>
              <a:rPr lang="en-US" baseline="30000" dirty="0"/>
              <a:t>17</a:t>
            </a:r>
            <a:r>
              <a:rPr lang="en-US" dirty="0"/>
              <a:t> "But beware of men, for they will deliver you up to councils and scourge you in their synagogues.  </a:t>
            </a:r>
            <a:r>
              <a:rPr lang="en-US" baseline="30000" dirty="0"/>
              <a:t>18</a:t>
            </a:r>
            <a:r>
              <a:rPr lang="en-US" dirty="0"/>
              <a:t> "You will be brought before governors and kings for My sake, as a testimony to them and to the Gentiles.  </a:t>
            </a:r>
            <a:r>
              <a:rPr lang="en-US" baseline="30000" dirty="0"/>
              <a:t>19</a:t>
            </a:r>
            <a:r>
              <a:rPr lang="en-US" dirty="0"/>
              <a:t> "But when they deliver you up, do not worry about how or what you should speak. For it will be given to you in that hour what you should speak;  </a:t>
            </a:r>
          </a:p>
        </p:txBody>
      </p:sp>
    </p:spTree>
    <p:extLst>
      <p:ext uri="{BB962C8B-B14F-4D97-AF65-F5344CB8AC3E}">
        <p14:creationId xmlns:p14="http://schemas.microsoft.com/office/powerpoint/2010/main" val="36104859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9:27 When Jesus departed from there, two blind men followed Him, crying out and saying, "Son of David, have mercy on us!"  </a:t>
            </a:r>
            <a:r>
              <a:rPr lang="en-US" baseline="30000" dirty="0"/>
              <a:t>28</a:t>
            </a:r>
            <a:r>
              <a:rPr lang="en-US" dirty="0"/>
              <a:t> And when He had come into the house, the blind men came to Him. And Jesus said to them, "Do you believe that I am able to do this?" They said to Him, "Yes, Lord."  </a:t>
            </a:r>
            <a:r>
              <a:rPr lang="en-US" baseline="30000" dirty="0"/>
              <a:t>29</a:t>
            </a:r>
            <a:r>
              <a:rPr lang="en-US" dirty="0"/>
              <a:t> Then He touched their eyes, saying, "According to your faith let it be to you."  </a:t>
            </a:r>
            <a:r>
              <a:rPr lang="en-US" baseline="30000" dirty="0"/>
              <a:t>30</a:t>
            </a:r>
            <a:r>
              <a:rPr lang="en-US" dirty="0"/>
              <a:t> And their eyes were opened. And Jesus sternly warned them, saying, "See </a:t>
            </a:r>
            <a:r>
              <a:rPr lang="en-US" i="1" dirty="0"/>
              <a:t>that </a:t>
            </a:r>
            <a:r>
              <a:rPr lang="en-US" dirty="0"/>
              <a:t>no one knows </a:t>
            </a:r>
            <a:r>
              <a:rPr lang="en-US" i="1" dirty="0"/>
              <a:t>it."</a:t>
            </a:r>
            <a:r>
              <a:rPr lang="en-US" dirty="0"/>
              <a:t>  </a:t>
            </a:r>
            <a:r>
              <a:rPr lang="en-US" baseline="30000" dirty="0"/>
              <a:t>31</a:t>
            </a:r>
            <a:r>
              <a:rPr lang="en-US" dirty="0"/>
              <a:t> But when they had departed, they spread the news about Him in all that country</a:t>
            </a:r>
            <a:r>
              <a:rPr lang="en-US" dirty="0" smtClean="0"/>
              <a:t>.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933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baseline="30000" dirty="0"/>
              <a:t>20</a:t>
            </a:r>
            <a:r>
              <a:rPr lang="en-US" dirty="0"/>
              <a:t> "for it is not you who speak, but the Spirit of your Father who speaks in you.  </a:t>
            </a:r>
            <a:r>
              <a:rPr lang="en-US" baseline="30000" dirty="0"/>
              <a:t>21</a:t>
            </a:r>
            <a:r>
              <a:rPr lang="en-US" dirty="0"/>
              <a:t> "Now brother will deliver up brother to death, and a father </a:t>
            </a:r>
            <a:r>
              <a:rPr lang="en-US" i="1" dirty="0"/>
              <a:t>his </a:t>
            </a:r>
            <a:r>
              <a:rPr lang="en-US" dirty="0"/>
              <a:t>child; and children will rise up against parents and cause them to be put to death.  </a:t>
            </a:r>
            <a:r>
              <a:rPr lang="en-US" baseline="30000" dirty="0"/>
              <a:t>22</a:t>
            </a:r>
            <a:r>
              <a:rPr lang="en-US" dirty="0"/>
              <a:t> "And you will be hated by all for My name's sake. But he who endures to the end will be saved.  </a:t>
            </a:r>
            <a:r>
              <a:rPr lang="en-US" baseline="30000" dirty="0"/>
              <a:t>23</a:t>
            </a:r>
            <a:r>
              <a:rPr lang="en-US" dirty="0"/>
              <a:t> "When they persecute you in this city, flee to another. For assuredly, I say to you, you will not have gone through the cities of Israel before the Son of Man comes.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627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050" name="Picture 2" descr="https://encrypted-tbn1.gstatic.com/images?q=tbn:ANd9GcSqtkBg216gyxE7g34JEvhOUrWXMWWgppWtakVX_OmlwylUOt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931" y="0"/>
            <a:ext cx="7846183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hMSERUUExMWFRUWFhoYFhgYGBYYGhgaGBcYGhobGBoYHCYgFxkjGhYaHy8gJScpLCwsGh4xNTAqNSYrLCkBCQoKDgwOGg8PGiwkHyQsLCwsLCwsLCwsLCwsLCwsLCwsLCwsLCwsLCwsLCwsLCwsLCwsLCwsLCwsLCwsLCwsLP/AABEIAMIBAwMBIgACEQEDEQH/xAAbAAACAwEBAQAAAAAAAAAAAAADBAECBQAGB//EAD8QAAECBAQEBAQFAwQBAwUAAAECEQADITEEEkFRImFxgQUykbETocHwBhRC0eEjcvEVM1KCYgeSsjRjwuLy/8QAGQEAAwEBAQAAAAAAAAAAAAAAAQIDAAQF/8QAIREAAgICAgIDAQAAAAAAAAAAAAECESExEkEDURMyYSL/2gAMAwEAAhEDEQA/AMsEJ4nc6CnJu/7RaSh0HhYkPUEsTt20jPRMAUlViHa7fL2g/wCeUS41Dmn80EePkGUNKw4UQClOUUSCeLmS973gYlkKIUU8gBSjO/cRSbPoWALnuA5vs4hWTipaikAqK8xfhSLEn+6gLw9NofLNOXLQVUoq4NG3bn1EUmSgAxPESXrbVn1+fzgZm0YM3d3fXalIpMJUoZXSQK1uPVxeFzsGasZOFSyU5lAs2/M1P3SEF4MALylRALuTubJ5Rp4NOYkpdRCS7G3QNWA4Q5AoEZaGlqmvlN6wydLJlgzEKnAEBLJPJmfcFrxaXiZgDKBKFD0YG/7neH0TlMABmY1PCW6jq9NBFlTRNSypaRlNw4sTU99I3JPoa0zIkyCVhwyrmpo+pA0rG1IwQyqCVJCSUlWQKcjLUpJomh0+UcmWAQooBalaODtDc7GScqQnhFGs4Iq42v3rDc1QfkoFJyJBQnNlIFFXqWNTo+8CUUpAev0a45wPEpceYvyZ+VNhCy0sySCqjVNT6C9+dIldkm7DiclTlzZ9GYVZ9N2hX4aiywwDF6VAdnAaGfyxdP8ATOUVcAtyJf26wSTkK0lcwi4DJDNUsHLDbtB4m4gvii1XB1LeVrU5xJxLAAE8x9I6cjMslITUncE3qNLbNeBSEqaiRUuOEkvyo1Ny8KkLQdGHWtQJUwIrXpcbmo7RTEooyXop+Zd6lvaOkSwxzEkm70Z+WvvBeIUcFrF/d9Q1usFigZstQCUpqWvs5JbqxaFESlKYhNSWAGrd41/jKQ7Mx8zgGgP6TUjtFcPlzFi3bc9a7/4hrHVGdicOEkZgyhdt+Yu4eo1heZKUCCUkgh3ejVrSPTYGZLlEq81ainypWraxbxHFJmXTQ2YtlNhTmDpDpqh6iedyglRDgVfaoGhhqXPBVlFbMwarOw227wXIkZgySH6iwoxpCyFBK1KSlrFzuPpU+ohaEaSF5+HUcznIoaGnp96xGGSbG+saBIygq4iC7GwDlknkD7wpJBFaXcmmkbC0F10FlrqCOWtjs3TXrBFz05RqUgh6ahnfYH3gQkqSkHUh976UgeY6a32DjX1gchbIxCE5czV52t/EQiSyNBSr1YPVoZKsyqNVmfW1+d4rPwpKRlIfYuOGhZ+SgYKlY1ixCN/mB8oiDqw6RTI/MFIHZ46H5IeyZkgoQHSSXq36XOulG94melB4SHDuC5vzq8GXMBZ1Np2pQnTWm0UUE5ypSgSCwDhwPS8JaNaOXKABLipFzlsKudv4hf8A0NCk5iSagJsxdzfpE/kwSbpfXlqz+0MSMLlSHW6cxYAK20fpeNrTB2LT/C1JObMQGGWtToKDXlAhhlFmCs11HerMxFq/bRpnELCXyulyObjQDU0hWbjxm4k6ZnqWTdwwardYbI5eZgVy34AS7UNyNqVEWnS5iwGJlqBqC1WqdWgcua6gZcxQBOYAqI1LBtRpo9YZRiV0OQrIJKiydQaOQ28Clo1LSAzETHGRNTchmFHNqBjSKy8SpvJmIJ0106dIKjEMQVDKgpqVNR710uLRn4vx/jc0SfKQQ1tH1sO2kFQctCDGKUsEqWagc+Is7dP2EaA8JSvDmY4z+YpBHlLHiBcuKxnJnfFSCxa6dxWoo2rmHpIS4cAEKGV2Lv8AW8I6WAKgGDwbALAClB73O/vDsmYZdmcBnFW15lmf5tAgsVAs7gi33yiFLNcuZQOot3JpCxb7ApB1Y7OoZlLCQmwIAN76gN7Qmn4aGALh6a0c8zTkYG7pUlyFWo17aabxxUoSwAmoABUCBUsLtenyiktDyeC9GcFx/wASGI5huTekBm45yASQ9R9iC4aQWNG5mreutr7wdUkEhiXayQ2p+mkJZKwRJctldnO9xX0N4EvGlJqo5bN12NaO0MzpIlq4klzTrep3De0aMn8DTylMwJl1SOEkZiP/AOQKPDpWNRiDEhQCQoObGtgbO1s0GWCzUJeqiXtcB6dYJ+STKWlEzMOIApN6HnX77w34v4jKJ+HLCcqGKilIdyDelRvAoHHFiqkPQEFRfsOnSAGe5LHt9e/7RoYLDrmWSpQILEAEGh2EXxHgc1CgpUpY4ebNvSr1hWnWBDHmg5U6VIVTk9TuWaLylpykKuU8Jah5U0b6QymW2Z6hRKrEAHuNGOvWKyEozs+YFOwBD3Pb94zwa6FPitmAFGsd3t8vnAUYolgAQQOnq9tI28N4YuYSEJzKoOFzd20pvtaE8f4cuVMyzAoMQcrEUal726QUntoMQCEFVDw1rty7QSXhSpLuQxIqKPzb7+cR+WK3VRLhm4gSm7gC9rxWQooDmY5FHBLNpT51/eNgZV2GmYXIRmZtCw9opMKgHDN9N/4gv55wHIJFiQFO+nIxVE8KzuyXoq1eY2hXXQHXRX82D/xPp+0TC2cCwJG9P2iYAbLI8PTlSM6EVonMo68RIqQeW0GX4WkORlOxUSmzVArtfrADgyZilpCQEu7KFB0HKG5kgFJcOVN1Ib5RSToa0ugUuWXOWp5mgN6DeDFZzAgkMwtTu9tYLh5YAYOE3NK2AHLeBqJzEHfsTzpUaUhLF5C+MC1gqcZXLEtZyaEltPlCvww251IsrRqaNzhqfhkg2WAebg15mulrRfCSWFQ7mx4q/p6DXt6s3+jt/oNn0CQmjkjMa1ZqC/yEXxQBYJqCGCczB9SzbvDK8D/UCjbLUHUnYjmHhPEqQlRKVoKqEIcB93fSmkGKzsMLeSEqSWTk4QHqQQbWGupflBMWuUR/tArUcp4U1LalnfmIunygBIS+gqXv/Ee2/CvgCSBPmpGZQ4UKq3Mh2r0jRdvAE84MTwj8CzJqUrSyEEBs1+wq1rR6XD/+nsjKRNJWdD5W7a83j0XxGBIamggf5gm9IrUUUUDKnfgfClgApA2SaWbUH1hFX/p1LIP9VXIMGvR2vHpPifdogz21++ca16DwR4fE/gGclQUjKrLbS5YuLu3OPOYzwidKIC5agQbmlS9KCtKtH19GLBEDxEyWvhUAoUIcAj/MFqLWwcWfI0YRvOJh0JNE163r1gycAXdK3YOainzOvO2key8Y/BRmqJlrUlJqEmqQaWq+keWxPgc+QtpiFEFnKfLU2cX2iM4yWkTeOjNVjcwIc04Xevm0VqI25K/zEkJlzFibKFAFFik1BI1MYSjw5QGHJixNdT5od8Nn/CmpIIzEuosGIdikc9ae0CEmmLGbTGcN40JikyMYnMHZK7KSQdD9LR6zAfgvDFWfMpYNSKAV3bTlHlfEsNLxPHIIzjiI23vHtvAJmWSl6m5jpikzonxlTRsyZCEBkpAZhQAWs8VM7cUgSsSDY1gSpCzrFM9CYFvFfwvJxCQB/TqS6QKu7g8nrGLiPwtg8KgqmlUw1LOz+lfnHqpaSkVjzv4vMtaEqUaJNefL5RnFbaFpXkysN4rOmlpYGGw6f+IDkDcxneMeIGZMUGIUkMkqdOYVYVs93gOL8VzNkoE2qQ23fnGZjPEXWFKDq3qR/wDsXfSOTyeRPCEnNPRCZiiCpZYj1fX9oCZAV+ohdMr2+Q+XKJlzQUsCASfqSx5GKJnsCCC4rvQnQihP8RG2iYirwmYCONLXPmPsD9IYl4MgUJV2NWu8RJnM+YZnBSQ1uY5l4dkKQBlFUtWwUCf/AIj75xS7QVky561BRBydyQe4FoiN+WcOAAUEnmV/SkdDYK4K4rDIzgJUoAEupWraWDBtYj4xKio8VSwDG5oAejGIEspSBnzMSASaAHnrrSLflCiWQygT5VU+wIX7BzIrLUc/mZwaEgFyHYiBq8QS9AOb3odN7xkhK2JJArRjmBVzO7aGGZGFUpKVNXm1L/U7QJeP9Jyg0VxniilHKCwTrcDpCOJxygQczpAYbveppV4tiMKlWUOU5XSSC4IKiQT2Ip0aLDwmYlYcHhIBAbIaE0Fq+t+sOoRSybg9j8jxFVQeLIWUk3fcbj2+cHlzJYL0I1IYOdElrNCyfDyo52qTW93NQD7ReT4VkUTmAzEUuAGq4uW25Qsq6N2ej/DXhAmzXNEJqWcvyfS0e9VM2ItS5jF8C8PGHw4JUCVVUWbSgAvBFzVEsQggA0GYlm9CYqo0i8RteKrda3eoBAHLT1eLjFNcgEXen/yrGbLpwqVxKNqEJvYZWZvsRoCYkEEtVmt9Y1D2MJmg2Lnq9en8xCph1I+falfeBIWAK0cvcH0gfxyosKAbt8oyQw3JJ1Zz/wAS3vDSJYdyBTvGQjGIz3Fj/wCRIFyOKnpDcrFJNRUXdzQDRhGYGa2eOWQRUesIHxAOAO1m+sUm4g9PWsHlQtCHiH4Ows0k5Sgk1ylgeot984y8T+AkgkypjpFQk6EO2U7kFnMbS56lBnHPQjqLiCmaE2Lk9X7Qt3szgjE8H8DMgKMwgqXRhoNrVNot4p4XNmSVJkTPhqJvy16Qedjk5wCS/Pp7sfaCSZj0EWh/ItUR4DhZkuWETVGYtNMwo/WNtEzLcwDCJ00i/icxKEuohOz78oql2LdhVrePAfiDwuZ8WZxuhawsJN0kcICfvWPaYbFpNMzk2jxn4vWkzGWohwwZ6G4NLf5hfL9RWeRw08mYpFVJBbQFRdnTun7pBDICVNmcn5XZw9INIwiiXQMiko2JcAmgNKOHNKvBFSU8IUyVBq6VDUtoY4ZVVonNKrQkZAJLEA37PQdbwdEs5UC5IatdyB3aLzlsDYhwza9uT/OCfFGUgeajHQEbfesRvoQWQhKhlLsDypf25wwqQClmr2Y8zqd4yBjiV0rRz99Y0ZGJJR1+lb9GhotrAFYgrCTAWIc7lnMdGonFsGKS/IKI9QY6HsexybhkZQej8z1gMpAompBGr5QTsWaNaf4Jbic6uaHlyjGxc0ylZHTW4DNV6V+kGUXEq4uIORg1hkZaFipTasS4FmBAHYxMjEcB4GmCgcWrZiWoavX5QSVjsqRcAc2pYdRVyOkSrE5rKcHTXn99IDl+C8vQFMrNmzDMVVcpYggcrU7RTCT5puCGLMd2/ivaKYjCzAv4iVMkAgqHCQ4A/b53i+MxZuVZrAqHIXU2piidoona2OpzC1GA4tNiH5wOZLGZkhLmpJZyWfXpAZeIlrBRnckCv/lX0/gQZUpiHDZee2j67wl0BeRR6PcKxOaWkixADgu2j8/4jOxuJUlyDnWSUy8oBBYa1BcPyFDeAYmek4WWrjIDDKmjtRj+0dhZhWHUnKUkkDkahyLkbXjqStD2FwqiZqfiOkpPlFRVLNXm9qim8Oz/ABMVyqQchyklqGlDGdgsUVzAokEk0cFhQtQ2IfuYLPwjg1Ach2oFEaZf1A61tGGTHPzUtZCv6ZIoCFJLe1IInEpKwlIBzAFTuGp/xy8xePPHxJYcDKACc5ZqWNEsl2B9BeC4TFgzQA8xWUqcqJuwY6MbPcdozQTXlBShRRSMwZLAMAbAB2tyvDk2apIzEkklkgKSA21WqwNdIy5UxISCK8SrkVcs5NKgEVNBaOxUr4iUk8WUuoHyMD+qtcoD0MIY1kYo5CrMC4DsCQCRvVx0brHDF5nNCAOFTgiu1XjIxEpEwZVTTkSLJAQG0BZwKVbrFkZUhmCvhpNUguAGpRumYnQxqBZruz0WTS9BYB3T+ze8L4vHpoHuS9zZx0YtzhH4mYBypBLgsQilAbksNqad4zZ6g7ZkqygpziikmpINqM38wUjWNfnnBfVyz1IspqBnIb/EEX4sEgNajdxvGImepID0BYG5zXBL7O5HIxn+M4rKwQ5B1sKC45MBDin0fwvxLMHuYU/FU3Dz5RRMUQoWIJBSY+c4H8VTZJrUen+Y0VfiiXiBlVLzHmP2isZUIE/CcuYMTWbmTKIyFRJveguW94a8ex+aeTo9Gd2BNoQRjJcoKEqWErIu1bc7RkJx5Uri0rZyH2O16Rz+fyclSJzkaX5gJWWqCxrfSgO9qwHFTPiqzfDASQHJuLaGnpuYWc5hwDKd6vr2PpDCS9E0uRmqKVqxpHLdC30UGUKHDQn0AA9apiZcgMC1TRt9udWipkkjiPVuft10eCy0hKsxPSv3T+IGwVYpJlgKINhd6fMQzipj1DcraU6Wgq5KA5AexJ5vYeg+cZ83EIK1J+HVNAS5DBq7X0gxi3o0YtvA3Jz5RUDk7fKOjOmYhiwKKbqI9oiD8b9B4SPS4/GTlEFOXK4Da/bxWV4DNXME5bJAIZPmJ0ejgd4TwMxbizfqBUDY2Lcnro0UxOK+IXSopZVk27O1O28UXk9lvlxTGvF8ElsuWher8Sb3GzkVhCTKKUlIIFQXF3brcaweaQshRLW1fWtfX1g+HlKJIDJSVXIchmr0POFUkxFK3lGcJS1AJSaKvUPQ86C2sX/04JSRLmM+obUje9iKUjQxckpOfPKIzB0qJBY7HLls14bkplTAWRxJGlHcQazhjKFnn8D4dlVcGrOlJFK3NL8o0J2KyBqEUFatvXX6QBeIWQzpGUlwxNtKa/WITNcpupJoXrSzsfWFk2TlR6jwGeFyMoDso25+xhqbjALUYWuD8q1jE/DeKKVlDUIqfZ6Rq4nEBixALEvr2jo8buJWDtCSccFKzJSWzkkkAOeQvbXkYfVjCEkWcn5+rRm5EqS7sToRU7QJOMSoMSzO521rypYQbKAsVhwc2oAoHGV6uTludWinh80IOUKLBikCpLAXD2oCHtA8TPKVZUihLlRfX6mALWAxBJej2KqVDnvDJ4CayPEAsUIAcBggKLk6bnWmsSMegJ8pUUknIgLclQIdWYtfU8ow5mJUKOkAJDCrXr1Gj6waZjzMSEJDILFZFKOyvkIFGNfC4wLKsxFCHCyCEg8RNKEhLAAa9YOvGk5RqatmCEgNoBVVSBVg8eelLSPKk5QC6QzZc1EhqklQS6tWYWhvFTVzMqFJCHBcFRJIy5j2enMmGoU1MROOZK1TAmWhFMqXUmoBUCdSE0Laks0ITceZgVwXWUqWTlUklwFBvN5n0q14tLmkjNmKeHKyjuFM+holydGI6JYmSpZqMhXNctoTVJcfp4ktzMagg14xcxIKlM36S7MOEAcy77QviPESWSzni6OlgabMe7RWZixnVnIVlSOK7OBQ0s+sZ65zknKKZnb09n9RBoAXEyvZyB1qDzcQ1gsKlAU9wDXp+0LfDKgA4eoFzQg+tY2BwJzAPlDVHmswBZjR/URObpCSM6XxArc0odXtte8AnzMwzM1b16izXjUAAoAkJLtvWr83DRQyAFMbFtKMwv8AzHNaWiLoWw+LehExtSTYcucROSkMagtrcg7Bn0h6clIIbh4bV2DCBycB8RYzFKSaCoBUC+m3F2YQUk2MlbMv84oEEP3Tbm7w5MnKd0oCgf1EsHtQm8SrwlSCoEuUqY5asDQW3rQ1tFpvhKWuw0+VBb97RsJ4DVMDKSpWZKuAuMpJeppRtLGIleGrSMqhmLElQU4Sc1AAQ5ox35QUSFUZqAAWq27/AGYsmSpOYk5iVOm4Lu+lmoGgxmZMx1/hmaSTStfNvb5R0a0/FLzF5ZJ3dvrHRfnItkYRiMhIFu+r69t9YIZIKnAFRzIDhyT2jNlkpU52vtZv2h44opqixqeRoHrdyD6COPKOWgcyQEuSXN2GjM9bDpHSJ0zKElHCo/3EOGcd2LRYKKuFRd3JY1LUNw3pDC8QiVw1JFTZgR0NYeNdlYr2DxScgQVrpZycr8n1HKrQ3gcOMoKVM4GWpHmBI/ev0hOfiEzmzpdSaixrcMLCgqRBsOrM5UACSSwY+zgCr8oMn6A2nonxCcoioAbQBur+sLnDgEOCFOzPoxeu4b3hiViQtZSA7GxSDYkM3YQfxhKUMWzFYcpo4Apwk0uWeFUbdi8bL+HYSWpBmZmdQyjX/DnvDXis5LhldSANmrT7aM2T4hkyHIxUaAlThrMwIdyPSHMV4gnEBSKBbkOGAWx+w0Xg1HBZcVozPjjPmLskMnV3vSzRizpykzEqDl/MkagAkn0rHoF4chJc0BYD71Dxk+JBUtaVUYU7GnpFUMHxHiWa4ZLUa9K5jteAoxnlAS6QHFtNyeogeIks40I9AdIVVjVZhoACBTa3WNRhxc+7Eqo5J+XWv3WOTOPlB4coJc/+Vbs5rCP5mgYaFzuN+rwpIUTMA1p7/wAQyQLPUTJRyDKlwAlyCRbWzA+nWOwagKFacxdxUmwavM059qm/M8ISWZIdQZ3bQPSkIzsQkqepdPDY6UKiPMavGCay1ozlBJcBy9OJSTR/7SezQsgrSMoSkZsoUl3P6hQmguPSMz82AkJUk+Y5RTsVG94lMzKHeoVU8lAgv2b1jGAeISku7sMoSRzoGO5qDXaF0ro770ZiPt+cGUo5lhIdKiXToDb5isVxGHJCS5HStNX5wbANeEzCFhZqB1+XNodPiAKip30O1W0diadoDh5aZaWClAZag/vpWImyCySkDKp1sCARv1blvHJ5XyeCMnkr8fcgXarU79/SDSV6gBwRR+bCneFpMhalf7eYanMKDru0XlrKQEnepIVUP+xtE1GidMaIJVmBrerM370gMlCjM/8AEl3IAAfnECYp3SEs9DXpYFntEmeomvCG5ihJHX7vAtjWzfKgEESuMBNQnKnfQsTYh4xJOKzAuKAE1c1sw+9I6WSEpWACbjR+fr7ReVPYsQOdaVuHat7jaC22FzsBNWHbe520APaKy5AOt+bgNr1guLwydVBJuQ1+h0vaIkyAkODQkkvxO9xyDAQU0ZOgqUJNwTo9rU+kdCqplaJJ7KjobkW5jipBLBgolns7jQ8v3geO8OmS0grAU1Hc89QaW+UAxE2wSwYHMNSdSOQpDSMYpQZSncVeBdCYLZaJJLlISQLMSArS/Q8ojDIQVuUKVqx1PIQTHYlEmWG/qzVFkpAswDEnUD3hHAT1IGVVC9b+aprtQ6UjST2FprJoqJOYhIl8IJRTQtYcjESiDmLgFTub5eQ5PoYrNnBLkgsSx52pz0gM/EAqYKa7pIYEfQwiti7dlvDpy5Uz4iSKjVILsXDHS0M+IycygqhdzZ3P+Q8ZxWf1B9ARxAdTpF5k1ORIUSFKGYUY8rHaveGTdAzpHFb3sgUrWpZxSho8Ly0oSkHhNQSoE5hYdIvig/ErqwatKW3+sIJWATlS6+HMK2JZ7UNgOvODG2aOGerm4FylQLuAok602hLGYUKWkHcdLxv+HYUflpDH9JBJ2c/OE8RhRmcM99I66LmDj5eaZlAo7QfxXCJCQinCKu9yxNQIMgf1+K2aAeMeHTCVLzg0zMASySerH+In5NCSTawYs/CoLcNCPMCw7HtBfDMJJ+MCHU9bUDV/iFJ+GmTHJ1JANKJBFLsn+Id8FwWSZxFJBLBiDS9GO7E/2iFin7EV9mpi5gS5oVEsxFhfu9LvaMqcagkM6tG9HEaE9GVSrtr96tApC0m9+w/zFbLGDi55SXqNy1af5i/5kEFipyau17PzvGrPwCJi9bPRnB/zCSfDymh3gppi2MYZLtRwSKVf+I1k+FBiTlSoeQdRckcoW8Ol5cyifKKbd3iZWJUq5OYG76besR8k+OwSlQbD4OVLSriVxAki1BdVbVDgBr9IXkgLeYFFKT5gVAAcqtT51hhUgA8RCbipBOlCRq8GnIQlgmUk08yQ19aGukS5J7EtMjwjwVBJIUllD2pTcXGkGxvgCZYCjkUSpmYJFdRcEit4ph8USsGnDWzAWfqdoF4mmYpQ+GoqcsaPpeh2hnNNUg3FrAI4dKAABZ6mj9tILjilaQWZdB235hx7xmY0lNJqiEkgANxJJev17wWXPaSAo8Us0zapJ1O7s3eJ0xZKtDE9aQlJKvKGAoe9LDaFZagQkh8z2O31aImhTOADrQPTnBPDsIqer4aSElnrdhoGHP0ELTYmXhBxhwFVqGf3+dhHBQSSGZPs20ExH4fnIAo7Ct2b5bxl4+ecnnTyCi1idWr/AIhuMhnBx2a0uY4d0h9GP7xMZmGxpyBlEBtD/MRGAP4nCFKgqd/SBfLmdzawDlqitoSmEEZUuTulIFHteBHwxUwTJk+apStCXJI76ANBsIoSwA4ynRQ5bbWuKxVpLJZuKLVUsBsqdi6lA7kgUPaNDEyGWAou42o7amImYxaFFKiksmlmqHDEaQtP8RqWSOg0pEpPGCTkFlYTidXl5uANNDrvAMThjmY0CQ4pXSsQnGgpIUShVnHXeDjFoSMoU5sXoqlgxvfTlGjodZBSJSULBqo+nXqaM0F+DmIWtLkOLXNTtYPeAzQo2NTSzdyNDWJTilOS7IAypvUZm+de5gqwNBV4ZLhalcTG5DMWLH6bPyiEYYAOgAPdrsFBm5U+cAGOCk1BcWIpcm8NFC1A1F7fq5ch2EFmPT+AIIwyUkjhOnOO8URxBunrCP4YmqqhQIBta/U9YdxYACQ/lVrcfvHVB3EomeexIPxVCgADhRc1bYX/AIhGZh1qSVJWFBjRIIAAO1Bf7pGvi1kLUMrtUHtqdoyJsnMGK1UFhodWYWrE/I6YG2jH/wBKE2ZxqZ3KQ5q2gGnV40JckhgDM4SLkU60qzQaVgylKXV5nYvVnszvrblDKFFSShYcEvVw7DVvusI/JeDKYfHSipKVpqSKRSR4aQHIffWNc4JpKCA1Oe+m8LImBKVOqvQtaLLQ/Rl/mVqJISE6PZJFqk6weVhCtaSwPenV9YRxMxIZyuzutScvOp6c42PD5gCUKoxDhmoHLO0J49k1s0T4akyVAhnBvy/xHmcanKEbZSomjnMaegHvHoMfjnlqqBw0Js5oHjz6JExQllalFRJajJSE5EEUokMnvC+SKmaUeTKnEZ6P1+/u8HmIIluCADflbX1jWnfh0rlgKmZG/wBwgtRr/dIy/EMAg/DAXw5XAOYqIFHUXNCTo0TcEjfHWyJEpXwlBJ4tC/OoLctYYwSpqUhw++Zq93eKIlZUMFA1roQKig6+0LImLo7pJABFH/VWn6gGiWtCNJaHMbxEPKS7ukEvozu+0AxMoEMMtHCtDRrHauscicSjLsLuSDXerFoAiVlUn58OarAf9bXhk3dmvIxhvBTMDJmB0JZ3YfKxakF8KwEyTPStYJbMTkAYOCGJJYXgbEBSk5g5AVQN72i8mbNUhTqykOxLOacgG0eKJ1odNLKGfFPxAuYAhCsu71Kn2o1DHlcR4erMwVmDPoaVBFYfkqUkErDV31f36ReWQQvMoZkhspBc0cZSQw9YWMm3QnKUmZX+np0yjt/MdDwx8w1CUt/as/MJYx0P/Rql7E5f4nxCGCSkgX4QaP0BhlU2YtRUtKUp3TYtYpepd7dHhWXh1FAUU/8AQ27nS4pDhwylEFYYpFWsAK2Hy6w7aoLk2i8wuG/Sz1u2uzdIVKGZQs9AxanPeC4jEhSVHLQKSwJcqIzBzQ0qIEvEqyhNS5ZgXCSHZTdHB6CIqDJtAp822Umvav7wATiCMxy0qSL3pXWkNeCArzZlZmqoVJAs1tyHYxpYvDyUmq3UA6kircrdBFUuOGUp0CwnifDVJBplPLm9ztFM/DlOzBvX32hVM1ZWSQADSl9hXYdIYxElSdiHoND3ETlnQGMrRlSHD8gXVd3L2Z9YOqSFpOVZL0G4UAfMNKbc4zc/w/8Ac7NU/wDXUM28W+IKsXFiQ4INxp7bmGiu2NHeR/wXErlrSlRBL3L6x7DHoURwhqgnV0liT6qI7R86mTjSpKtbUqGrY0j3fhKFTZEpbk/pUXcmhryFYv43sd+wPiMsDMHAdBr1HzjymdYJKjwEOWeoalrn5R6zHnhe+W/QvUelo8ni0oSosSog0SpmLszEGvcBoTyKwONiqMYqZMSAGHMvRt4cTilJpw8xUUHv1jO+IHUxdib0dhWC4MfEXwsXoK6uK+0JxyCq0e5VOH5eWXfgFe2kecxuPSl3LOWDDMX6ax638mkISzjZ6vRvvrHj/FkBMwslil3J9xFZYHQNcsLNaFLOQUpd7UPl7Q/hpaQnJmBVctr3N9IQWuxbd2ozsKl6wTw6UgLW9CL1NnS5GrsISOwYRreI4NIwqs2qkjo5bSEZM0oSCF8LVQo1p0o9v8x6PGYX4mFWkXyuOeWo9o8IZBcA0A1YMdWblSDINmvivxISsBzwjro9dzs8TifGUgIKxVwRuQbO2hZ4Sm4kJCQa1qGYPrq+sTimUc6gFDzVu7VbekRYG7OHihrQMFKccQJKSxYaiOlTGdWZ34uYBBo/b+IpiJZIDV4nBJOtiWuaCA4iatKTmexoAw5VHzgVawI8mpInstv0Bw7Au1Q56tSJCyATca168t4QwWJUpOYOzVoGJFKfvBpuKUlOYDL/AG0FK1YbmFcXdC026QSYsgAOohjmet625Wg8h8oNjdtxq37QiMeZhzNlUCLa8iBDc1StXp2DHtVuUamsMGVsqqUkqrUP5TQ/4MdKyBJcEh7ltAAxbSAz8aigsxIfYXZ+8SMSCFBq6BwHcVN7wFaMkScWrQrHQfzHQkMYnUKfkQPk0TBDZpKnFVEszGgNOweo0YiFMZJWUEUG1RVmp6wEYRRdi4uO2/p2gwxylOcpCQfKXdhrWAuSyJbGPC8G4UeBgGUGq7OCD10fSEsThikFgMpobC51s4hiURVWShepJLvsTbpyjsjg0BtRwXr84PyDcigkpkeVQCmAWAl/KA47mvpCa8WPiuUsCQxbMok0DtatI0p2KGfKQZhZwEkA8/8AHOALnzVqNGFGDHhYs5ex5FoqreSij2MHAA0UAlgHb6t5T1hdQYqKbOK1AJarfMwFKlJU6SVLLu+jn0L1pAysuCrd7kv1bbaFEHcSgKSDR6iwNKUiUJl5eEg9m0PZxCKCopUlyWYhiLuxDdD7RElCQciiQS2zkk2pSlA736RksGxROIUCssHDNt1obCPR+BeLjJ8LNlYNsCdPePPY3D1LO5PrqxfQHSL4eSS5cgWsdQXbQ1aDdLBlKtHo8fMTVIKiVDVVbH6ax5US8qSVEli1t6X0u/aHfzWgU7UdrmwfXtygEqYDmqSAXIpqetGqe0M5N6HchWXJFlBnLXe492Mb34B8FSueVEUlBx1U4DPyDxhKxBAcEKFLGxNKjQ0Eeo/BGM84CtQ4L87m46Q0WwRVs9Xj1BIZIYAMB+8fOfEMUFKUoO+awuas/KPeeJYpkku9NNNdI+WTMUcySATubh9YaWSjwNSpyqhlEhswroX6XEan4cSgzZgPCFJZjQ1Id6UPeE8HmIJdRe4Dj0e8NGRYnbzAmh55X2u2sLyoW8HtMDPTYGliPlHj/FZapalpcnKop7Xr2b1EP4DxT4bEHMDUve7GpuHgP4kmS5oC5av6wYEC5CmHy9u0N9hmjAOJBSFgHMDS/t2+UNYWaCQXrtapLwTESQAAElylJKXcBx6/5hVeHOYUIdwToCD86RJk3+mpPAq4dh2cczcwutYQHLhL1AGtb/OB4fDrzgnMEhhuBd6X/wAiGVy0q1zJFQKCu53+kDsOLD+HSQZeUADMSxvtU7M1uccqV+lfGf8AiOemzNrAClYKQklKWrrboftorKn8ZfQAm1GNGI6xuVMbnRTFKTKIZIzFiWqwJoHvYP3ifzCl5nSQAFNoLE03i89WYlQUMx6VvUPUHRuUScYw4qkCpLAsR87wHkk8iRSgILrTRndJIc2qBqB8oTnrOYNUtwqAIHPKNTzb0jWwykrDKU4NTQVANKjn6PHS8OqyQAQXSpiMr7cmHvDKtBoyJmGJLur1/YH3jo9AMBJVWZkz/qelRSz0jobAaXsRyzJbZRQl0ljUG2lLaxbw5SppqGatmqD+8Gwp4AWASxY2r03iV4oDKSnMHu+UfvEaQiWRRXhsz4hBJU1aF6fdIvhZS8xBUxsH+T/f8mmqXKQFgtmUwQCSR6v7xdU4FOYsH/8Ad09CYfiinCAeX4Qn4weejMnS6m1S46se28WkTETCQmUrKP1Olq3q9b1hGVgQ6pjEFL5QbnM296/dIMvwMrKm/p8PFYuw0DV20iipYRROsIDMkoUlXw1MxI6NSh1MUxMsKqksXq1D229oEklKeM+UMXFtA/Pk+0XQAT5gCKHRm5UGsRlZzSlmwykpHHTNZxyAd9H1eIlLZyWHE43gWJLAgOSL1H2DFUzyUpNWf5ZU6nV3hci2OIWlIJSCaPc3+9oHMnOHLgjTc210tC2IxiikqCiqjM+1zAx4okVchTVAFqamgvrDKMnkdJ7QyJWchYAGbzUZmBHepPrA1YLhISH/AFamnfkB2eDSp65ksMlWtAzhul4akKU1wnkQHLbvYg89TD6Y0f0RGHl+X4Q7qINeQDN3tDHguLMh84J5prb+2467axQYZRU5UkqIq1WHTX1hpIKUZVDKk0BHm69OVIongstWN4v8RIWQKsoWL9i27kR5qTgjmDDKX1Zi9qxrKQGCX8tneoOzvXlFUzEqUHoxFWanOEc/RKU7FZkoocgi+jO1LneLSZwSa2yl9r001i2KBSvMzpo+xFdfnEKUlAKqKVZOgrXswEJdvIl2OfmgPMG2LFr+m9uUAVNSk2qXIynkXJI83eFF44AEJIzVJDvvoIrLUVIUdsqaM+r0elY1MzbNKbOJLkgFQsxqf3pF5skNWtKXd62EZ35hTmoZI2L2oXYlzuIYlIUpOUcWZqmumgvrtGDtBkFjfUuyhR70v25mFsRiwCaOH6Hs2giuJw5QQAySOEMXA6XrESp6ZispTxB3Latdh7vyg0AOUEIdJqC+lrMe9IHh5xL8O4LUIDRZM0pctccQIJu31DxWdMSDk1ZyQTVzzjVkNZyW/wBONFJzFLvpTkptOcAxWFIBUkuxsWY6+3SDYSboHcg707vFJMsAs5Dkq0OjntBDaOlyQhnUoVZSBo6aV5OK8obQVBkgkliqvYZX5NfnCyS6qliQS5qTs3doFiMUpJSgArBoomw3DCpjb0C7CKUQarAOopHQBeNQ/FLJOpdniY1C2g/iYagsEpYf9SfesBwqzlVU+YfWOjoCMtGpjS0oNThTFJyQAgCgKSSNy4r1jo6M+zSJUgAUG3sY0cH5+gU3oYiOhV9kNDaEMrlb1cl+fFFvEEATAAA2S3eOjooUAS0hhS62PMMq+8BUOMD/AO2T81REdCPSEfQCafONAqnK1toNKQMiqCx//GJjo3oD0Vwg/pqOrJHZQD+usLYf9f3tHR0K+yY/+G//AKmaNMxp/wBjG7+IB/SR/cPaIjoutHVH6mCFnIsPqPeHJqAyaDyH2iY6EemLMz1KZZAoGt/7ISWgfDFB5z7REdCku0D8IkpVNXmSDxagHeL4tZyEOWcR0dFOxkavh1wNMn1icT/tzTrnHtHR0Tjsy2Eygs9b3heSb9PrHR0F6Atlp6j8JVdVe5iqkgqS4/R9BER0EZ9C8uYc7OWpryEMzUBgWD1r2jo6A/sTeymMSAE9fr/MRJPEf7h9ImOjdgRmzFFz1PvHR0dGK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data:image/jpeg;base64,/9j/4AAQSkZJRgABAQAAAQABAAD/2wCEAAkGBhMSERUUExMWFRUWFhoYFhgYGBYYGhgaGBcYGhobGBoYHCYgFxkjGhYaHy8gJScpLCwsGh4xNTAqNSYrLCkBCQoKDgwOGg8PGiwkHyQsLCwsLCwsLCwsLCwsLCwsLCwsLCwsLCwsLCwsLCwsLCwsLCwsLCwsLCwsLCwsLCwsLP/AABEIAMIBAwMBIgACEQEDEQH/xAAbAAACAwEBAQAAAAAAAAAAAAADBAECBQAGB//EAD8QAAECBAQEBAQFAwQBAwUAAAECEQADITEEEkFRImFxgQUykbETocHwBhRC0eEjcvEVM1KCYgeSsjRjwuLy/8QAGQEAAwEBAQAAAAAAAAAAAAAAAQIDAAQF/8QAIREAAgICAgIDAQAAAAAAAAAAAAECESExEkEDURMyYSL/2gAMAwEAAhEDEQA/AMsEJ4nc6CnJu/7RaSh0HhYkPUEsTt20jPRMAUlViHa7fL2g/wCeUS41Dmn80EePkGUNKw4UQClOUUSCeLmS973gYlkKIUU8gBSjO/cRSbPoWALnuA5vs4hWTipaikAqK8xfhSLEn+6gLw9NofLNOXLQVUoq4NG3bn1EUmSgAxPESXrbVn1+fzgZm0YM3d3fXalIpMJUoZXSQK1uPVxeFzsGasZOFSyU5lAs2/M1P3SEF4MALylRALuTubJ5Rp4NOYkpdRCS7G3QNWA4Q5AoEZaGlqmvlN6wydLJlgzEKnAEBLJPJmfcFrxaXiZgDKBKFD0YG/7neH0TlMABmY1PCW6jq9NBFlTRNSypaRlNw4sTU99I3JPoa0zIkyCVhwyrmpo+pA0rG1IwQyqCVJCSUlWQKcjLUpJomh0+UcmWAQooBalaODtDc7GScqQnhFGs4Iq42v3rDc1QfkoFJyJBQnNlIFFXqWNTo+8CUUpAev0a45wPEpceYvyZ+VNhCy0sySCqjVNT6C9+dIldkm7DiclTlzZ9GYVZ9N2hX4aiywwDF6VAdnAaGfyxdP8ATOUVcAtyJf26wSTkK0lcwi4DJDNUsHLDbtB4m4gvii1XB1LeVrU5xJxLAAE8x9I6cjMslITUncE3qNLbNeBSEqaiRUuOEkvyo1Ny8KkLQdGHWtQJUwIrXpcbmo7RTEooyXop+Zd6lvaOkSwxzEkm70Z+WvvBeIUcFrF/d9Q1usFigZstQCUpqWvs5JbqxaFESlKYhNSWAGrd41/jKQ7Mx8zgGgP6TUjtFcPlzFi3bc9a7/4hrHVGdicOEkZgyhdt+Yu4eo1heZKUCCUkgh3ejVrSPTYGZLlEq81ainypWraxbxHFJmXTQ2YtlNhTmDpDpqh6iedyglRDgVfaoGhhqXPBVlFbMwarOw227wXIkZgySH6iwoxpCyFBK1KSlrFzuPpU+ohaEaSF5+HUcznIoaGnp96xGGSbG+saBIygq4iC7GwDlknkD7wpJBFaXcmmkbC0F10FlrqCOWtjs3TXrBFz05RqUgh6ahnfYH3gQkqSkHUh976UgeY6a32DjX1gchbIxCE5czV52t/EQiSyNBSr1YPVoZKsyqNVmfW1+d4rPwpKRlIfYuOGhZ+SgYKlY1ixCN/mB8oiDqw6RTI/MFIHZ46H5IeyZkgoQHSSXq36XOulG94melB4SHDuC5vzq8GXMBZ1Np2pQnTWm0UUE5ypSgSCwDhwPS8JaNaOXKABLipFzlsKudv4hf8A0NCk5iSagJsxdzfpE/kwSbpfXlqz+0MSMLlSHW6cxYAK20fpeNrTB2LT/C1JObMQGGWtToKDXlAhhlFmCs11HerMxFq/bRpnELCXyulyObjQDU0hWbjxm4k6ZnqWTdwwardYbI5eZgVy34AS7UNyNqVEWnS5iwGJlqBqC1WqdWgcua6gZcxQBOYAqI1LBtRpo9YZRiV0OQrIJKiydQaOQ28Clo1LSAzETHGRNTchmFHNqBjSKy8SpvJmIJ0106dIKjEMQVDKgpqVNR710uLRn4vx/jc0SfKQQ1tH1sO2kFQctCDGKUsEqWagc+Is7dP2EaA8JSvDmY4z+YpBHlLHiBcuKxnJnfFSCxa6dxWoo2rmHpIS4cAEKGV2Lv8AW8I6WAKgGDwbALAClB73O/vDsmYZdmcBnFW15lmf5tAgsVAs7gi33yiFLNcuZQOot3JpCxb7ApB1Y7OoZlLCQmwIAN76gN7Qmn4aGALh6a0c8zTkYG7pUlyFWo17aabxxUoSwAmoABUCBUsLtenyiktDyeC9GcFx/wASGI5huTekBm45yASQ9R9iC4aQWNG5mreutr7wdUkEhiXayQ2p+mkJZKwRJctldnO9xX0N4EvGlJqo5bN12NaO0MzpIlq4klzTrep3De0aMn8DTylMwJl1SOEkZiP/AOQKPDpWNRiDEhQCQoObGtgbO1s0GWCzUJeqiXtcB6dYJ+STKWlEzMOIApN6HnX77w34v4jKJ+HLCcqGKilIdyDelRvAoHHFiqkPQEFRfsOnSAGe5LHt9e/7RoYLDrmWSpQILEAEGh2EXxHgc1CgpUpY4ebNvSr1hWnWBDHmg5U6VIVTk9TuWaLylpykKuU8Jah5U0b6QymW2Z6hRKrEAHuNGOvWKyEozs+YFOwBD3Pb94zwa6FPitmAFGsd3t8vnAUYolgAQQOnq9tI28N4YuYSEJzKoOFzd20pvtaE8f4cuVMyzAoMQcrEUal726QUntoMQCEFVDw1rty7QSXhSpLuQxIqKPzb7+cR+WK3VRLhm4gSm7gC9rxWQooDmY5FHBLNpT51/eNgZV2GmYXIRmZtCw9opMKgHDN9N/4gv55wHIJFiQFO+nIxVE8KzuyXoq1eY2hXXQHXRX82D/xPp+0TC2cCwJG9P2iYAbLI8PTlSM6EVonMo68RIqQeW0GX4WkORlOxUSmzVArtfrADgyZilpCQEu7KFB0HKG5kgFJcOVN1Ib5RSToa0ugUuWXOWp5mgN6DeDFZzAgkMwtTu9tYLh5YAYOE3NK2AHLeBqJzEHfsTzpUaUhLF5C+MC1gqcZXLEtZyaEltPlCvww251IsrRqaNzhqfhkg2WAebg15mulrRfCSWFQ7mx4q/p6DXt6s3+jt/oNn0CQmjkjMa1ZqC/yEXxQBYJqCGCczB9SzbvDK8D/UCjbLUHUnYjmHhPEqQlRKVoKqEIcB93fSmkGKzsMLeSEqSWTk4QHqQQbWGupflBMWuUR/tArUcp4U1LalnfmIunygBIS+gqXv/Ee2/CvgCSBPmpGZQ4UKq3Mh2r0jRdvAE84MTwj8CzJqUrSyEEBs1+wq1rR6XD/+nsjKRNJWdD5W7a83j0XxGBIamggf5gm9IrUUUUDKnfgfClgApA2SaWbUH1hFX/p1LIP9VXIMGvR2vHpPifdogz21++ca16DwR4fE/gGclQUjKrLbS5YuLu3OPOYzwidKIC5agQbmlS9KCtKtH19GLBEDxEyWvhUAoUIcAj/MFqLWwcWfI0YRvOJh0JNE163r1gycAXdK3YOainzOvO2key8Y/BRmqJlrUlJqEmqQaWq+keWxPgc+QtpiFEFnKfLU2cX2iM4yWkTeOjNVjcwIc04Xevm0VqI25K/zEkJlzFibKFAFFik1BI1MYSjw5QGHJixNdT5od8Nn/CmpIIzEuosGIdikc9ae0CEmmLGbTGcN40JikyMYnMHZK7KSQdD9LR6zAfgvDFWfMpYNSKAV3bTlHlfEsNLxPHIIzjiI23vHtvAJmWSl6m5jpikzonxlTRsyZCEBkpAZhQAWs8VM7cUgSsSDY1gSpCzrFM9CYFvFfwvJxCQB/TqS6QKu7g8nrGLiPwtg8KgqmlUw1LOz+lfnHqpaSkVjzv4vMtaEqUaJNefL5RnFbaFpXkysN4rOmlpYGGw6f+IDkDcxneMeIGZMUGIUkMkqdOYVYVs93gOL8VzNkoE2qQ23fnGZjPEXWFKDq3qR/wDsXfSOTyeRPCEnNPRCZiiCpZYj1fX9oCZAV+ohdMr2+Q+XKJlzQUsCASfqSx5GKJnsCCC4rvQnQihP8RG2iYirwmYCONLXPmPsD9IYl4MgUJV2NWu8RJnM+YZnBSQ1uY5l4dkKQBlFUtWwUCf/AIj75xS7QVky561BRBydyQe4FoiN+WcOAAUEnmV/SkdDYK4K4rDIzgJUoAEupWraWDBtYj4xKio8VSwDG5oAejGIEspSBnzMSASaAHnrrSLflCiWQygT5VU+wIX7BzIrLUc/mZwaEgFyHYiBq8QS9AOb3odN7xkhK2JJArRjmBVzO7aGGZGFUpKVNXm1L/U7QJeP9Jyg0VxniilHKCwTrcDpCOJxygQczpAYbveppV4tiMKlWUOU5XSSC4IKiQT2Ip0aLDwmYlYcHhIBAbIaE0Fq+t+sOoRSybg9j8jxFVQeLIWUk3fcbj2+cHlzJYL0I1IYOdElrNCyfDyo52qTW93NQD7ReT4VkUTmAzEUuAGq4uW25Qsq6N2ej/DXhAmzXNEJqWcvyfS0e9VM2ItS5jF8C8PGHw4JUCVVUWbSgAvBFzVEsQggA0GYlm9CYqo0i8RteKrda3eoBAHLT1eLjFNcgEXen/yrGbLpwqVxKNqEJvYZWZvsRoCYkEEtVmt9Y1D2MJmg2Lnq9en8xCph1I+falfeBIWAK0cvcH0gfxyosKAbt8oyQw3JJ1Zz/wAS3vDSJYdyBTvGQjGIz3Fj/wCRIFyOKnpDcrFJNRUXdzQDRhGYGa2eOWQRUesIHxAOAO1m+sUm4g9PWsHlQtCHiH4Ows0k5Sgk1ylgeot984y8T+AkgkypjpFQk6EO2U7kFnMbS56lBnHPQjqLiCmaE2Lk9X7Qt3szgjE8H8DMgKMwgqXRhoNrVNot4p4XNmSVJkTPhqJvy16Qedjk5wCS/Pp7sfaCSZj0EWh/ItUR4DhZkuWETVGYtNMwo/WNtEzLcwDCJ00i/icxKEuohOz78oql2LdhVrePAfiDwuZ8WZxuhawsJN0kcICfvWPaYbFpNMzk2jxn4vWkzGWohwwZ6G4NLf5hfL9RWeRw08mYpFVJBbQFRdnTun7pBDICVNmcn5XZw9INIwiiXQMiko2JcAmgNKOHNKvBFSU8IUyVBq6VDUtoY4ZVVonNKrQkZAJLEA37PQdbwdEs5UC5IatdyB3aLzlsDYhwza9uT/OCfFGUgeajHQEbfesRvoQWQhKhlLsDypf25wwqQClmr2Y8zqd4yBjiV0rRz99Y0ZGJJR1+lb9GhotrAFYgrCTAWIc7lnMdGonFsGKS/IKI9QY6HsexybhkZQej8z1gMpAompBGr5QTsWaNaf4Jbic6uaHlyjGxc0ylZHTW4DNV6V+kGUXEq4uIORg1hkZaFipTasS4FmBAHYxMjEcB4GmCgcWrZiWoavX5QSVjsqRcAc2pYdRVyOkSrE5rKcHTXn99IDl+C8vQFMrNmzDMVVcpYggcrU7RTCT5puCGLMd2/ivaKYjCzAv4iVMkAgqHCQ4A/b53i+MxZuVZrAqHIXU2piidoona2OpzC1GA4tNiH5wOZLGZkhLmpJZyWfXpAZeIlrBRnckCv/lX0/gQZUpiHDZee2j67wl0BeRR6PcKxOaWkixADgu2j8/4jOxuJUlyDnWSUy8oBBYa1BcPyFDeAYmek4WWrjIDDKmjtRj+0dhZhWHUnKUkkDkahyLkbXjqStD2FwqiZqfiOkpPlFRVLNXm9qim8Oz/ABMVyqQchyklqGlDGdgsUVzAokEk0cFhQtQ2IfuYLPwjg1Ach2oFEaZf1A61tGGTHPzUtZCv6ZIoCFJLe1IInEpKwlIBzAFTuGp/xy8xePPHxJYcDKACc5ZqWNEsl2B9BeC4TFgzQA8xWUqcqJuwY6MbPcdozQTXlBShRRSMwZLAMAbAB2tyvDk2apIzEkklkgKSA21WqwNdIy5UxISCK8SrkVcs5NKgEVNBaOxUr4iUk8WUuoHyMD+qtcoD0MIY1kYo5CrMC4DsCQCRvVx0brHDF5nNCAOFTgiu1XjIxEpEwZVTTkSLJAQG0BZwKVbrFkZUhmCvhpNUguAGpRumYnQxqBZruz0WTS9BYB3T+ze8L4vHpoHuS9zZx0YtzhH4mYBypBLgsQilAbksNqad4zZ6g7ZkqygpziikmpINqM38wUjWNfnnBfVyz1IspqBnIb/EEX4sEgNajdxvGImepID0BYG5zXBL7O5HIxn+M4rKwQ5B1sKC45MBDin0fwvxLMHuYU/FU3Dz5RRMUQoWIJBSY+c4H8VTZJrUen+Y0VfiiXiBlVLzHmP2isZUIE/CcuYMTWbmTKIyFRJveguW94a8ex+aeTo9Gd2BNoQRjJcoKEqWErIu1bc7RkJx5Uri0rZyH2O16Rz+fyclSJzkaX5gJWWqCxrfSgO9qwHFTPiqzfDASQHJuLaGnpuYWc5hwDKd6vr2PpDCS9E0uRmqKVqxpHLdC30UGUKHDQn0AA9apiZcgMC1TRt9udWipkkjiPVuft10eCy0hKsxPSv3T+IGwVYpJlgKINhd6fMQzipj1DcraU6Wgq5KA5AexJ5vYeg+cZ83EIK1J+HVNAS5DBq7X0gxi3o0YtvA3Jz5RUDk7fKOjOmYhiwKKbqI9oiD8b9B4SPS4/GTlEFOXK4Da/bxWV4DNXME5bJAIZPmJ0ejgd4TwMxbizfqBUDY2Lcnro0UxOK+IXSopZVk27O1O28UXk9lvlxTGvF8ElsuWher8Sb3GzkVhCTKKUlIIFQXF3brcaweaQshRLW1fWtfX1g+HlKJIDJSVXIchmr0POFUkxFK3lGcJS1AJSaKvUPQ86C2sX/04JSRLmM+obUje9iKUjQxckpOfPKIzB0qJBY7HLls14bkplTAWRxJGlHcQazhjKFnn8D4dlVcGrOlJFK3NL8o0J2KyBqEUFatvXX6QBeIWQzpGUlwxNtKa/WITNcpupJoXrSzsfWFk2TlR6jwGeFyMoDso25+xhqbjALUYWuD8q1jE/DeKKVlDUIqfZ6Rq4nEBixALEvr2jo8buJWDtCSccFKzJSWzkkkAOeQvbXkYfVjCEkWcn5+rRm5EqS7sToRU7QJOMSoMSzO521rypYQbKAsVhwc2oAoHGV6uTludWinh80IOUKLBikCpLAXD2oCHtA8TPKVZUihLlRfX6mALWAxBJej2KqVDnvDJ4CayPEAsUIAcBggKLk6bnWmsSMegJ8pUUknIgLclQIdWYtfU8ow5mJUKOkAJDCrXr1Gj6waZjzMSEJDILFZFKOyvkIFGNfC4wLKsxFCHCyCEg8RNKEhLAAa9YOvGk5RqatmCEgNoBVVSBVg8eelLSPKk5QC6QzZc1EhqklQS6tWYWhvFTVzMqFJCHBcFRJIy5j2enMmGoU1MROOZK1TAmWhFMqXUmoBUCdSE0Laks0ITceZgVwXWUqWTlUklwFBvN5n0q14tLmkjNmKeHKyjuFM+holydGI6JYmSpZqMhXNctoTVJcfp4ktzMagg14xcxIKlM36S7MOEAcy77QviPESWSzni6OlgabMe7RWZixnVnIVlSOK7OBQ0s+sZ65zknKKZnb09n9RBoAXEyvZyB1qDzcQ1gsKlAU9wDXp+0LfDKgA4eoFzQg+tY2BwJzAPlDVHmswBZjR/URObpCSM6XxArc0odXtte8AnzMwzM1b16izXjUAAoAkJLtvWr83DRQyAFMbFtKMwv8AzHNaWiLoWw+LehExtSTYcucROSkMagtrcg7Bn0h6clIIbh4bV2DCBycB8RYzFKSaCoBUC+m3F2YQUk2MlbMv84oEEP3Tbm7w5MnKd0oCgf1EsHtQm8SrwlSCoEuUqY5asDQW3rQ1tFpvhKWuw0+VBb97RsJ4DVMDKSpWZKuAuMpJeppRtLGIleGrSMqhmLElQU4Sc1AAQ5ox35QUSFUZqAAWq27/AGYsmSpOYk5iVOm4Lu+lmoGgxmZMx1/hmaSTStfNvb5R0a0/FLzF5ZJ3dvrHRfnItkYRiMhIFu+r69t9YIZIKnAFRzIDhyT2jNlkpU52vtZv2h44opqixqeRoHrdyD6COPKOWgcyQEuSXN2GjM9bDpHSJ0zKElHCo/3EOGcd2LRYKKuFRd3JY1LUNw3pDC8QiVw1JFTZgR0NYeNdlYr2DxScgQVrpZycr8n1HKrQ3gcOMoKVM4GWpHmBI/ev0hOfiEzmzpdSaixrcMLCgqRBsOrM5UACSSwY+zgCr8oMn6A2nonxCcoioAbQBur+sLnDgEOCFOzPoxeu4b3hiViQtZSA7GxSDYkM3YQfxhKUMWzFYcpo4Apwk0uWeFUbdi8bL+HYSWpBmZmdQyjX/DnvDXis5LhldSANmrT7aM2T4hkyHIxUaAlThrMwIdyPSHMV4gnEBSKBbkOGAWx+w0Xg1HBZcVozPjjPmLskMnV3vSzRizpykzEqDl/MkagAkn0rHoF4chJc0BYD71Dxk+JBUtaVUYU7GnpFUMHxHiWa4ZLUa9K5jteAoxnlAS6QHFtNyeogeIks40I9AdIVVjVZhoACBTa3WNRhxc+7Eqo5J+XWv3WOTOPlB4coJc/+Vbs5rCP5mgYaFzuN+rwpIUTMA1p7/wAQyQLPUTJRyDKlwAlyCRbWzA+nWOwagKFacxdxUmwavM059qm/M8ISWZIdQZ3bQPSkIzsQkqepdPDY6UKiPMavGCay1ozlBJcBy9OJSTR/7SezQsgrSMoSkZsoUl3P6hQmguPSMz82AkJUk+Y5RTsVG94lMzKHeoVU8lAgv2b1jGAeISku7sMoSRzoGO5qDXaF0ro770ZiPt+cGUo5lhIdKiXToDb5isVxGHJCS5HStNX5wbANeEzCFhZqB1+XNodPiAKip30O1W0diadoDh5aZaWClAZag/vpWImyCySkDKp1sCARv1blvHJ5XyeCMnkr8fcgXarU79/SDSV6gBwRR+bCneFpMhalf7eYanMKDru0XlrKQEnepIVUP+xtE1GidMaIJVmBrerM370gMlCjM/8AEl3IAAfnECYp3SEs9DXpYFntEmeomvCG5ihJHX7vAtjWzfKgEESuMBNQnKnfQsTYh4xJOKzAuKAE1c1sw+9I6WSEpWACbjR+fr7ReVPYsQOdaVuHat7jaC22FzsBNWHbe520APaKy5AOt+bgNr1guLwydVBJuQ1+h0vaIkyAkODQkkvxO9xyDAQU0ZOgqUJNwTo9rU+kdCqplaJJ7KjobkW5jipBLBgolns7jQ8v3geO8OmS0grAU1Hc89QaW+UAxE2wSwYHMNSdSOQpDSMYpQZSncVeBdCYLZaJJLlISQLMSArS/Q8ojDIQVuUKVqx1PIQTHYlEmWG/qzVFkpAswDEnUD3hHAT1IGVVC9b+aprtQ6UjST2FprJoqJOYhIl8IJRTQtYcjESiDmLgFTub5eQ5PoYrNnBLkgsSx52pz0gM/EAqYKa7pIYEfQwiti7dlvDpy5Uz4iSKjVILsXDHS0M+IycygqhdzZ3P+Q8ZxWf1B9ARxAdTpF5k1ORIUSFKGYUY8rHaveGTdAzpHFb3sgUrWpZxSho8Ly0oSkHhNQSoE5hYdIvig/ErqwatKW3+sIJWATlS6+HMK2JZ7UNgOvODG2aOGerm4FylQLuAok602hLGYUKWkHcdLxv+HYUflpDH9JBJ2c/OE8RhRmcM99I66LmDj5eaZlAo7QfxXCJCQinCKu9yxNQIMgf1+K2aAeMeHTCVLzg0zMASySerH+In5NCSTawYs/CoLcNCPMCw7HtBfDMJJ+MCHU9bUDV/iFJ+GmTHJ1JANKJBFLsn+Id8FwWSZxFJBLBiDS9GO7E/2iFin7EV9mpi5gS5oVEsxFhfu9LvaMqcagkM6tG9HEaE9GVSrtr96tApC0m9+w/zFbLGDi55SXqNy1af5i/5kEFipyau17PzvGrPwCJi9bPRnB/zCSfDymh3gppi2MYZLtRwSKVf+I1k+FBiTlSoeQdRckcoW8Ol5cyifKKbd3iZWJUq5OYG76besR8k+OwSlQbD4OVLSriVxAki1BdVbVDgBr9IXkgLeYFFKT5gVAAcqtT51hhUgA8RCbipBOlCRq8GnIQlgmUk08yQ19aGukS5J7EtMjwjwVBJIUllD2pTcXGkGxvgCZYCjkUSpmYJFdRcEit4ph8USsGnDWzAWfqdoF4mmYpQ+GoqcsaPpeh2hnNNUg3FrAI4dKAABZ6mj9tILjilaQWZdB235hx7xmY0lNJqiEkgANxJJev17wWXPaSAo8Us0zapJ1O7s3eJ0xZKtDE9aQlJKvKGAoe9LDaFZagQkh8z2O31aImhTOADrQPTnBPDsIqer4aSElnrdhoGHP0ELTYmXhBxhwFVqGf3+dhHBQSSGZPs20ExH4fnIAo7Ct2b5bxl4+ecnnTyCi1idWr/AIhuMhnBx2a0uY4d0h9GP7xMZmGxpyBlEBtD/MRGAP4nCFKgqd/SBfLmdzawDlqitoSmEEZUuTulIFHteBHwxUwTJk+apStCXJI76ANBsIoSwA4ynRQ5bbWuKxVpLJZuKLVUsBsqdi6lA7kgUPaNDEyGWAou42o7amImYxaFFKiksmlmqHDEaQtP8RqWSOg0pEpPGCTkFlYTidXl5uANNDrvAMThjmY0CQ4pXSsQnGgpIUShVnHXeDjFoSMoU5sXoqlgxvfTlGjodZBSJSULBqo+nXqaM0F+DmIWtLkOLXNTtYPeAzQo2NTSzdyNDWJTilOS7IAypvUZm+de5gqwNBV4ZLhalcTG5DMWLH6bPyiEYYAOgAPdrsFBm5U+cAGOCk1BcWIpcm8NFC1A1F7fq5ch2EFmPT+AIIwyUkjhOnOO8URxBunrCP4YmqqhQIBta/U9YdxYACQ/lVrcfvHVB3EomeexIPxVCgADhRc1bYX/AIhGZh1qSVJWFBjRIIAAO1Bf7pGvi1kLUMrtUHtqdoyJsnMGK1UFhodWYWrE/I6YG2jH/wBKE2ZxqZ3KQ5q2gGnV40JckhgDM4SLkU60qzQaVgylKXV5nYvVnszvrblDKFFSShYcEvVw7DVvusI/JeDKYfHSipKVpqSKRSR4aQHIffWNc4JpKCA1Oe+m8LImBKVOqvQtaLLQ/Rl/mVqJISE6PZJFqk6weVhCtaSwPenV9YRxMxIZyuzutScvOp6c42PD5gCUKoxDhmoHLO0J49k1s0T4akyVAhnBvy/xHmcanKEbZSomjnMaegHvHoMfjnlqqBw0Js5oHjz6JExQllalFRJajJSE5EEUokMnvC+SKmaUeTKnEZ6P1+/u8HmIIluCADflbX1jWnfh0rlgKmZG/wBwgtRr/dIy/EMAg/DAXw5XAOYqIFHUXNCTo0TcEjfHWyJEpXwlBJ4tC/OoLctYYwSpqUhw++Zq93eKIlZUMFA1roQKig6+0LImLo7pJABFH/VWn6gGiWtCNJaHMbxEPKS7ukEvozu+0AxMoEMMtHCtDRrHauscicSjLsLuSDXerFoAiVlUn58OarAf9bXhk3dmvIxhvBTMDJmB0JZ3YfKxakF8KwEyTPStYJbMTkAYOCGJJYXgbEBSk5g5AVQN72i8mbNUhTqykOxLOacgG0eKJ1odNLKGfFPxAuYAhCsu71Kn2o1DHlcR4erMwVmDPoaVBFYfkqUkErDV31f36ReWQQvMoZkhspBc0cZSQw9YWMm3QnKUmZX+np0yjt/MdDwx8w1CUt/as/MJYx0P/Rql7E5f4nxCGCSkgX4QaP0BhlU2YtRUtKUp3TYtYpepd7dHhWXh1FAUU/8AQ27nS4pDhwylEFYYpFWsAK2Hy6w7aoLk2i8wuG/Sz1u2uzdIVKGZQs9AxanPeC4jEhSVHLQKSwJcqIzBzQ0qIEvEqyhNS5ZgXCSHZTdHB6CIqDJtAp822Umvav7wATiCMxy0qSL3pXWkNeCArzZlZmqoVJAs1tyHYxpYvDyUmq3UA6kircrdBFUuOGUp0CwnifDVJBplPLm9ztFM/DlOzBvX32hVM1ZWSQADSl9hXYdIYxElSdiHoND3ETlnQGMrRlSHD8gXVd3L2Z9YOqSFpOVZL0G4UAfMNKbc4zc/w/8Ac7NU/wDXUM28W+IKsXFiQ4INxp7bmGiu2NHeR/wXErlrSlRBL3L6x7DHoURwhqgnV0liT6qI7R86mTjSpKtbUqGrY0j3fhKFTZEpbk/pUXcmhryFYv43sd+wPiMsDMHAdBr1HzjymdYJKjwEOWeoalrn5R6zHnhe+W/QvUelo8ni0oSosSog0SpmLszEGvcBoTyKwONiqMYqZMSAGHMvRt4cTilJpw8xUUHv1jO+IHUxdib0dhWC4MfEXwsXoK6uK+0JxyCq0e5VOH5eWXfgFe2kecxuPSl3LOWDDMX6ax638mkISzjZ6vRvvrHj/FkBMwslil3J9xFZYHQNcsLNaFLOQUpd7UPl7Q/hpaQnJmBVctr3N9IQWuxbd2ozsKl6wTw6UgLW9CL1NnS5GrsISOwYRreI4NIwqs2qkjo5bSEZM0oSCF8LVQo1p0o9v8x6PGYX4mFWkXyuOeWo9o8IZBcA0A1YMdWblSDINmvivxISsBzwjro9dzs8TifGUgIKxVwRuQbO2hZ4Sm4kJCQa1qGYPrq+sTimUc6gFDzVu7VbekRYG7OHihrQMFKccQJKSxYaiOlTGdWZ34uYBBo/b+IpiJZIDV4nBJOtiWuaCA4iatKTmexoAw5VHzgVawI8mpInstv0Bw7Au1Q56tSJCyATca168t4QwWJUpOYOzVoGJFKfvBpuKUlOYDL/AG0FK1YbmFcXdC026QSYsgAOohjmet625Wg8h8oNjdtxq37QiMeZhzNlUCLa8iBDc1StXp2DHtVuUamsMGVsqqUkqrUP5TQ/4MdKyBJcEh7ltAAxbSAz8aigsxIfYXZ+8SMSCFBq6BwHcVN7wFaMkScWrQrHQfzHQkMYnUKfkQPk0TBDZpKnFVEszGgNOweo0YiFMZJWUEUG1RVmp6wEYRRdi4uO2/p2gwxylOcpCQfKXdhrWAuSyJbGPC8G4UeBgGUGq7OCD10fSEsThikFgMpobC51s4hiURVWShepJLvsTbpyjsjg0BtRwXr84PyDcigkpkeVQCmAWAl/KA47mvpCa8WPiuUsCQxbMok0DtatI0p2KGfKQZhZwEkA8/8AHOALnzVqNGFGDHhYs5ex5FoqreSij2MHAA0UAlgHb6t5T1hdQYqKbOK1AJarfMwFKlJU6SVLLu+jn0L1pAysuCrd7kv1bbaFEHcSgKSDR6iwNKUiUJl5eEg9m0PZxCKCopUlyWYhiLuxDdD7RElCQciiQS2zkk2pSlA736RksGxROIUCssHDNt1obCPR+BeLjJ8LNlYNsCdPePPY3D1LO5PrqxfQHSL4eSS5cgWsdQXbQ1aDdLBlKtHo8fMTVIKiVDVVbH6ax5US8qSVEli1t6X0u/aHfzWgU7UdrmwfXtygEqYDmqSAXIpqetGqe0M5N6HchWXJFlBnLXe492Mb34B8FSueVEUlBx1U4DPyDxhKxBAcEKFLGxNKjQ0Eeo/BGM84CtQ4L87m46Q0WwRVs9Xj1BIZIYAMB+8fOfEMUFKUoO+awuas/KPeeJYpkku9NNNdI+WTMUcySATubh9YaWSjwNSpyqhlEhswroX6XEan4cSgzZgPCFJZjQ1Id6UPeE8HmIJdRe4Dj0e8NGRYnbzAmh55X2u2sLyoW8HtMDPTYGliPlHj/FZapalpcnKop7Xr2b1EP4DxT4bEHMDUve7GpuHgP4kmS5oC5av6wYEC5CmHy9u0N9hmjAOJBSFgHMDS/t2+UNYWaCQXrtapLwTESQAAElylJKXcBx6/5hVeHOYUIdwToCD86RJk3+mpPAq4dh2cczcwutYQHLhL1AGtb/OB4fDrzgnMEhhuBd6X/wAiGVy0q1zJFQKCu53+kDsOLD+HSQZeUADMSxvtU7M1uccqV+lfGf8AiOemzNrAClYKQklKWrrboftorKn8ZfQAm1GNGI6xuVMbnRTFKTKIZIzFiWqwJoHvYP3ifzCl5nSQAFNoLE03i89WYlQUMx6VvUPUHRuUScYw4qkCpLAsR87wHkk8iRSgILrTRndJIc2qBqB8oTnrOYNUtwqAIHPKNTzb0jWwykrDKU4NTQVANKjn6PHS8OqyQAQXSpiMr7cmHvDKtBoyJmGJLur1/YH3jo9AMBJVWZkz/qelRSz0jobAaXsRyzJbZRQl0ljUG2lLaxbw5SppqGatmqD+8Gwp4AWASxY2r03iV4oDKSnMHu+UfvEaQiWRRXhsz4hBJU1aF6fdIvhZS8xBUxsH+T/f8mmqXKQFgtmUwQCSR6v7xdU4FOYsH/8Ad09CYfiinCAeX4Qn4weejMnS6m1S46se28WkTETCQmUrKP1Olq3q9b1hGVgQ6pjEFL5QbnM296/dIMvwMrKm/p8PFYuw0DV20iipYRROsIDMkoUlXw1MxI6NSh1MUxMsKqksXq1D229oEklKeM+UMXFtA/Pk+0XQAT5gCKHRm5UGsRlZzSlmwykpHHTNZxyAd9H1eIlLZyWHE43gWJLAgOSL1H2DFUzyUpNWf5ZU6nV3hci2OIWlIJSCaPc3+9oHMnOHLgjTc210tC2IxiikqCiqjM+1zAx4okVchTVAFqamgvrDKMnkdJ7QyJWchYAGbzUZmBHepPrA1YLhISH/AFamnfkB2eDSp65ksMlWtAzhul4akKU1wnkQHLbvYg89TD6Y0f0RGHl+X4Q7qINeQDN3tDHguLMh84J5prb+2467axQYZRU5UkqIq1WHTX1hpIKUZVDKk0BHm69OVIongstWN4v8RIWQKsoWL9i27kR5qTgjmDDKX1Zi9qxrKQGCX8tneoOzvXlFUzEqUHoxFWanOEc/RKU7FZkoocgi+jO1LneLSZwSa2yl9r001i2KBSvMzpo+xFdfnEKUlAKqKVZOgrXswEJdvIl2OfmgPMG2LFr+m9uUAVNSk2qXIynkXJI83eFF44AEJIzVJDvvoIrLUVIUdsqaM+r0elY1MzbNKbOJLkgFQsxqf3pF5skNWtKXd62EZ35hTmoZI2L2oXYlzuIYlIUpOUcWZqmumgvrtGDtBkFjfUuyhR70v25mFsRiwCaOH6Hs2giuJw5QQAySOEMXA6XrESp6ZispTxB3Latdh7vyg0AOUEIdJqC+lrMe9IHh5xL8O4LUIDRZM0pctccQIJu31DxWdMSDk1ZyQTVzzjVkNZyW/wBONFJzFLvpTkptOcAxWFIBUkuxsWY6+3SDYSboHcg707vFJMsAs5Dkq0OjntBDaOlyQhnUoVZSBo6aV5OK8obQVBkgkliqvYZX5NfnCyS6qliQS5qTs3doFiMUpJSgArBoomw3DCpjb0C7CKUQarAOopHQBeNQ/FLJOpdniY1C2g/iYagsEpYf9SfesBwqzlVU+YfWOjoCMtGpjS0oNThTFJyQAgCgKSSNy4r1jo6M+zSJUgAUG3sY0cH5+gU3oYiOhV9kNDaEMrlb1cl+fFFvEEATAAA2S3eOjooUAS0hhS62PMMq+8BUOMD/AO2T81REdCPSEfQCafONAqnK1toNKQMiqCx//GJjo3oD0Vwg/pqOrJHZQD+usLYf9f3tHR0K+yY/+G//AKmaNMxp/wBjG7+IB/SR/cPaIjoutHVH6mCFnIsPqPeHJqAyaDyH2iY6EemLMz1KZZAoGt/7ISWgfDFB5z7REdCku0D8IkpVNXmSDxagHeL4tZyEOWcR0dFOxkavh1wNMn1icT/tzTrnHtHR0Tjsy2Eygs9b3heSb9PrHR0F6Atlp6j8JVdVe5iqkgqS4/R9BER0EZ9C8uYc7OWpryEMzUBgWD1r2jo6A/sTeymMSAE9fr/MRJPEf7h9ImOjdgRmzFFz1PvHR0dGKn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6" name="Picture 8" descr="sheep+096.JPG (1024×768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64429"/>
            <a:ext cx="3948561" cy="296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6518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For assuredly, I say to you, you will not have gone through the cities of Israel before the Son of Man comes.</a:t>
            </a:r>
          </a:p>
        </p:txBody>
      </p:sp>
    </p:spTree>
    <p:extLst>
      <p:ext uri="{BB962C8B-B14F-4D97-AF65-F5344CB8AC3E}">
        <p14:creationId xmlns:p14="http://schemas.microsoft.com/office/powerpoint/2010/main" val="21663962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1. The destruction of Jerusalem (Mt 24:29-31).</a:t>
            </a:r>
          </a:p>
          <a:p>
            <a:r>
              <a:rPr lang="en-US" dirty="0"/>
              <a:t>2. The Son coming into His dominion as King on the day of Pentecost.</a:t>
            </a:r>
          </a:p>
          <a:p>
            <a:r>
              <a:rPr lang="en-US" dirty="0"/>
              <a:t>3. The final judgment.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536690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026" name="Picture 2" descr="http://images.sodahead.com/polls/001944117/105295156_jump_for_love_answer_1_xlarge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886"/>
            <a:ext cx="6461760" cy="461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6540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1 Thessalonians 5:17  pray without ceasing,</a:t>
            </a:r>
          </a:p>
        </p:txBody>
      </p:sp>
    </p:spTree>
    <p:extLst>
      <p:ext uri="{BB962C8B-B14F-4D97-AF65-F5344CB8AC3E}">
        <p14:creationId xmlns:p14="http://schemas.microsoft.com/office/powerpoint/2010/main" val="21897564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James 1:5  If any of you lacks wisdom, let him ask of God, who gives to all liberally and without reproach, and it will be given to him.  </a:t>
            </a:r>
            <a:r>
              <a:rPr lang="en-US" baseline="30000" dirty="0"/>
              <a:t>6</a:t>
            </a:r>
            <a:r>
              <a:rPr lang="en-US" dirty="0"/>
              <a:t> But let him ask in faith, with no doubting, for he who doubts is like a wave of the sea driven and tossed by the wind.  </a:t>
            </a:r>
            <a:r>
              <a:rPr lang="en-US" baseline="30000" dirty="0"/>
              <a:t>7</a:t>
            </a:r>
            <a:r>
              <a:rPr lang="en-US" dirty="0"/>
              <a:t> For let not that man suppose that he will receive anything from the Lord;  </a:t>
            </a: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en-US" i="1" dirty="0"/>
              <a:t>he is </a:t>
            </a:r>
            <a:r>
              <a:rPr lang="en-US" dirty="0"/>
              <a:t>a double-minded man, unstable in all his ways.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278097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And Jesus said to them, "Do you believe that I am able to do this?" They said to Him, "Yes, Lord."  </a:t>
            </a:r>
            <a:r>
              <a:rPr lang="en-US" baseline="30000" dirty="0"/>
              <a:t>29</a:t>
            </a:r>
            <a:r>
              <a:rPr lang="en-US" dirty="0"/>
              <a:t> Then He touched their eyes, saying, "According to your faith let it be to you."  </a:t>
            </a:r>
            <a:r>
              <a:rPr lang="en-US" baseline="30000" dirty="0"/>
              <a:t>30</a:t>
            </a:r>
            <a:r>
              <a:rPr lang="en-US" dirty="0"/>
              <a:t> And their eyes were opened.</a:t>
            </a:r>
          </a:p>
        </p:txBody>
      </p:sp>
    </p:spTree>
    <p:extLst>
      <p:ext uri="{BB962C8B-B14F-4D97-AF65-F5344CB8AC3E}">
        <p14:creationId xmlns:p14="http://schemas.microsoft.com/office/powerpoint/2010/main" val="35371106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 smtClean="0"/>
              <a:t>Are </a:t>
            </a:r>
            <a:r>
              <a:rPr lang="en-US" dirty="0"/>
              <a:t>you telling people about Jesus and what He did for you and how wonderful it is to know that heaven will be your </a:t>
            </a:r>
            <a:r>
              <a:rPr lang="en-US" dirty="0" smtClean="0"/>
              <a:t>home </a:t>
            </a:r>
            <a:r>
              <a:rPr lang="en-US" dirty="0"/>
              <a:t>or do you remain silent?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333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Matthew 9:32 As they went out, behold, they brought to Him a man, mute and demon-possessed.  </a:t>
            </a:r>
            <a:r>
              <a:rPr lang="en-US" baseline="30000" dirty="0"/>
              <a:t>33</a:t>
            </a:r>
            <a:r>
              <a:rPr lang="en-US" dirty="0"/>
              <a:t> And when the demon was cast out, the mute spoke. And the multitudes marveled, saying, "It was never seen like this in Israel!"  </a:t>
            </a:r>
            <a:r>
              <a:rPr lang="en-US" baseline="30000" dirty="0"/>
              <a:t>34</a:t>
            </a:r>
            <a:r>
              <a:rPr lang="en-US" dirty="0"/>
              <a:t> But the Pharisees said, "He casts out demons by the ruler of the demons."</a:t>
            </a:r>
          </a:p>
        </p:txBody>
      </p:sp>
    </p:spTree>
    <p:extLst>
      <p:ext uri="{BB962C8B-B14F-4D97-AF65-F5344CB8AC3E}">
        <p14:creationId xmlns:p14="http://schemas.microsoft.com/office/powerpoint/2010/main" val="12656090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dirty="0"/>
              <a:t>"It was never seen like this in Israel!"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2144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1222</Words>
  <Application>Microsoft Office PowerPoint</Application>
  <PresentationFormat>On-screen Show (4:3)</PresentationFormat>
  <Paragraphs>51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vvvv</dc:creator>
  <cp:lastModifiedBy>cougan c</cp:lastModifiedBy>
  <cp:revision>64</cp:revision>
  <dcterms:created xsi:type="dcterms:W3CDTF">2006-12-19T00:50:39Z</dcterms:created>
  <dcterms:modified xsi:type="dcterms:W3CDTF">2014-03-30T04:05:01Z</dcterms:modified>
</cp:coreProperties>
</file>